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1" r:id="rId5"/>
    <p:sldId id="262" r:id="rId6"/>
    <p:sldId id="263" r:id="rId7"/>
    <p:sldId id="260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91B31-8F2A-4C7C-8D51-97A7D7753FF9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8C70C-3EB8-4D0C-AA59-F56EA6B15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373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91B31-8F2A-4C7C-8D51-97A7D7753FF9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8C70C-3EB8-4D0C-AA59-F56EA6B15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143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91B31-8F2A-4C7C-8D51-97A7D7753FF9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8C70C-3EB8-4D0C-AA59-F56EA6B15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435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91B31-8F2A-4C7C-8D51-97A7D7753FF9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8C70C-3EB8-4D0C-AA59-F56EA6B15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82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91B31-8F2A-4C7C-8D51-97A7D7753FF9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8C70C-3EB8-4D0C-AA59-F56EA6B15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919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91B31-8F2A-4C7C-8D51-97A7D7753FF9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8C70C-3EB8-4D0C-AA59-F56EA6B15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93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91B31-8F2A-4C7C-8D51-97A7D7753FF9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8C70C-3EB8-4D0C-AA59-F56EA6B15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981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91B31-8F2A-4C7C-8D51-97A7D7753FF9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8C70C-3EB8-4D0C-AA59-F56EA6B15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61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91B31-8F2A-4C7C-8D51-97A7D7753FF9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8C70C-3EB8-4D0C-AA59-F56EA6B15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662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91B31-8F2A-4C7C-8D51-97A7D7753FF9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8C70C-3EB8-4D0C-AA59-F56EA6B15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82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91B31-8F2A-4C7C-8D51-97A7D7753FF9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8C70C-3EB8-4D0C-AA59-F56EA6B15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708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91B31-8F2A-4C7C-8D51-97A7D7753FF9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8C70C-3EB8-4D0C-AA59-F56EA6B15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120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Chiba Campaign </a:t>
            </a:r>
            <a:r>
              <a:rPr lang="en-US" dirty="0" smtClean="0"/>
              <a:t>Weekly </a:t>
            </a:r>
            <a:r>
              <a:rPr lang="en-US" dirty="0" smtClean="0"/>
              <a:t>Report</a:t>
            </a:r>
            <a:br>
              <a:rPr lang="en-US" dirty="0" smtClean="0"/>
            </a:br>
            <a:r>
              <a:rPr lang="en-US" dirty="0" smtClean="0"/>
              <a:t>2018/11/13</a:t>
            </a:r>
            <a:endParaRPr 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723506" y="4316933"/>
            <a:ext cx="9144000" cy="1655762"/>
          </a:xfrm>
        </p:spPr>
        <p:txBody>
          <a:bodyPr/>
          <a:lstStyle/>
          <a:p>
            <a:pPr algn="r"/>
            <a:r>
              <a:rPr lang="en-US" dirty="0" smtClean="0"/>
              <a:t>Al </a:t>
            </a:r>
            <a:r>
              <a:rPr lang="en-US" dirty="0" err="1" smtClean="0"/>
              <a:t>Mashroor</a:t>
            </a:r>
            <a:r>
              <a:rPr lang="en-US" dirty="0" smtClean="0"/>
              <a:t> </a:t>
            </a:r>
            <a:r>
              <a:rPr lang="en-US" dirty="0" err="1" smtClean="0"/>
              <a:t>Fatmi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707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テキスト ボックス 1"/>
              <p:cNvSpPr txBox="1"/>
              <p:nvPr/>
            </p:nvSpPr>
            <p:spPr>
              <a:xfrm>
                <a:off x="748145" y="324196"/>
                <a:ext cx="8902931" cy="50167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Site Name: Chiba University</a:t>
                </a:r>
              </a:p>
              <a:p>
                <a:endParaRPr lang="en-US" sz="3200" dirty="0"/>
              </a:p>
              <a:p>
                <a:r>
                  <a:rPr lang="en-US" sz="3200" dirty="0" smtClean="0"/>
                  <a:t>Additional Site Information: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</a:rPr>
                      <m:t>N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 35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37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30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</m:t>
                    </m:r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E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140°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06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14′′</m:t>
                    </m:r>
                  </m:oMath>
                </a14:m>
                <a:r>
                  <a:rPr lang="en-US" sz="3200" dirty="0" smtClean="0"/>
                  <a:t> </a:t>
                </a:r>
              </a:p>
              <a:p>
                <a:endParaRPr lang="en-US" sz="3200" dirty="0"/>
              </a:p>
              <a:p>
                <a:r>
                  <a:rPr lang="en-US" sz="3200" dirty="0" smtClean="0"/>
                  <a:t>Elevation: 60m</a:t>
                </a:r>
              </a:p>
              <a:p>
                <a:endParaRPr lang="en-US" sz="3200" dirty="0"/>
              </a:p>
              <a:p>
                <a:r>
                  <a:rPr lang="en-US" sz="3200" dirty="0" smtClean="0"/>
                  <a:t>Instrument: </a:t>
                </a:r>
                <a:r>
                  <a:rPr lang="en-US" sz="3200" dirty="0" err="1" smtClean="0"/>
                  <a:t>Skyradiometer</a:t>
                </a:r>
                <a:endParaRPr lang="en-US" sz="3200" dirty="0" smtClean="0"/>
              </a:p>
              <a:p>
                <a:endParaRPr lang="en-US" sz="3200" dirty="0"/>
              </a:p>
              <a:p>
                <a:r>
                  <a:rPr lang="en-US" sz="3200" dirty="0" smtClean="0"/>
                  <a:t>Period of Measurement: 1</a:t>
                </a:r>
                <a:r>
                  <a:rPr lang="en-US" sz="3200" baseline="30000" dirty="0" smtClean="0"/>
                  <a:t>st</a:t>
                </a:r>
                <a:r>
                  <a:rPr lang="en-US" sz="3200" dirty="0" smtClean="0"/>
                  <a:t> Nov ~ 11</a:t>
                </a:r>
                <a:r>
                  <a:rPr lang="en-US" sz="3200" baseline="30000" dirty="0" smtClean="0"/>
                  <a:t>th</a:t>
                </a:r>
                <a:r>
                  <a:rPr lang="en-US" sz="3200" dirty="0" smtClean="0"/>
                  <a:t> Nov, 2018</a:t>
                </a:r>
                <a:endParaRPr lang="en-US" sz="3200" dirty="0"/>
              </a:p>
            </p:txBody>
          </p:sp>
        </mc:Choice>
        <mc:Fallback>
          <p:sp>
            <p:nvSpPr>
              <p:cNvPr id="2" name="テキスト ボックス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145" y="324196"/>
                <a:ext cx="8902931" cy="5016758"/>
              </a:xfrm>
              <a:prstGeom prst="rect">
                <a:avLst/>
              </a:prstGeom>
              <a:blipFill>
                <a:blip r:embed="rId2"/>
                <a:stretch>
                  <a:fillRect l="-1781" t="-1580" b="-30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8322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150523" y="6151418"/>
            <a:ext cx="6974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Possible AOT &amp; SSA at </a:t>
            </a:r>
            <a:r>
              <a:rPr lang="en-US" dirty="0" smtClean="0"/>
              <a:t>340, 500, 870 nm </a:t>
            </a:r>
            <a:r>
              <a:rPr lang="en-US" dirty="0" smtClean="0"/>
              <a:t>respectively</a:t>
            </a:r>
            <a:endParaRPr 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8883"/>
            <a:ext cx="12192000" cy="5602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934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5918200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3192087" y="6151418"/>
            <a:ext cx="6982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Daily mean of AOT &amp; SSA </a:t>
            </a:r>
            <a:r>
              <a:rPr lang="en-US" dirty="0"/>
              <a:t>at </a:t>
            </a:r>
            <a:r>
              <a:rPr lang="en-US" dirty="0" smtClean="0"/>
              <a:t>340</a:t>
            </a:r>
            <a:r>
              <a:rPr lang="en-US" dirty="0"/>
              <a:t>, 500, 870 nm </a:t>
            </a:r>
            <a:r>
              <a:rPr lang="en-US" dirty="0" smtClean="0"/>
              <a:t>respectively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275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5581869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818015" y="5843847"/>
            <a:ext cx="7498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Daily mean of </a:t>
            </a:r>
            <a:r>
              <a:rPr lang="en-US" dirty="0" smtClean="0"/>
              <a:t>AAOD </a:t>
            </a:r>
            <a:r>
              <a:rPr lang="en-US" dirty="0"/>
              <a:t>at 340, 500, 870 nm </a:t>
            </a:r>
            <a:r>
              <a:rPr lang="en-US" dirty="0" smtClean="0"/>
              <a:t>respectively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447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043353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842952" y="6043353"/>
            <a:ext cx="80882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Daily mean of </a:t>
            </a:r>
            <a:r>
              <a:rPr lang="en-US" dirty="0" smtClean="0"/>
              <a:t>AAOD at all possible (340, 380, 400, 500, 675, 870 nm) respectively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044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256414" y="679565"/>
            <a:ext cx="180663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AOT </a:t>
            </a:r>
            <a:r>
              <a:rPr lang="en-US" dirty="0" smtClean="0"/>
              <a:t>observation by AERONET </a:t>
            </a:r>
            <a:r>
              <a:rPr lang="en-US" dirty="0" smtClean="0"/>
              <a:t>from </a:t>
            </a: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r>
              <a:rPr lang="en-US" dirty="0" smtClean="0"/>
              <a:t>Nov to 11</a:t>
            </a:r>
            <a:r>
              <a:rPr lang="en-US" baseline="30000" dirty="0" smtClean="0"/>
              <a:t>th</a:t>
            </a:r>
            <a:r>
              <a:rPr lang="en-US" dirty="0" smtClean="0"/>
              <a:t> Nov, </a:t>
            </a:r>
            <a:r>
              <a:rPr lang="en-US" dirty="0" smtClean="0"/>
              <a:t>2018 </a:t>
            </a:r>
            <a:r>
              <a:rPr lang="en-US" dirty="0" smtClean="0"/>
              <a:t>respectively</a:t>
            </a:r>
            <a:endParaRPr 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7738" y="12469"/>
            <a:ext cx="4572000" cy="3154679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724" y="3414161"/>
            <a:ext cx="4572000" cy="3443839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7738" y="3414161"/>
            <a:ext cx="4572000" cy="3443839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724" y="12470"/>
            <a:ext cx="4572000" cy="3154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008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0582" y="542405"/>
            <a:ext cx="7395556" cy="4977245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2951019" y="5976850"/>
            <a:ext cx="6733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Overall AOT </a:t>
            </a:r>
            <a:r>
              <a:rPr lang="en-US" dirty="0"/>
              <a:t>observation by AERONET from 1</a:t>
            </a:r>
            <a:r>
              <a:rPr lang="en-US" baseline="30000" dirty="0"/>
              <a:t>st</a:t>
            </a:r>
            <a:r>
              <a:rPr lang="en-US" dirty="0"/>
              <a:t> Nov to 11</a:t>
            </a:r>
            <a:r>
              <a:rPr lang="en-US" baseline="30000" dirty="0"/>
              <a:t>th</a:t>
            </a:r>
            <a:r>
              <a:rPr lang="en-US" dirty="0"/>
              <a:t> Nov, 2018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640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107</Words>
  <Application>Microsoft Office PowerPoint</Application>
  <PresentationFormat>ワイド画面</PresentationFormat>
  <Paragraphs>17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5" baseType="lpstr">
      <vt:lpstr>游ゴシック</vt:lpstr>
      <vt:lpstr>游ゴシック Light</vt:lpstr>
      <vt:lpstr>Arial</vt:lpstr>
      <vt:lpstr>Calibri</vt:lpstr>
      <vt:lpstr>Calibri Light</vt:lpstr>
      <vt:lpstr>Cambria Math</vt:lpstr>
      <vt:lpstr>Office テーマ</vt:lpstr>
      <vt:lpstr>Chiba Campaign Weekly Report 2018/11/13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Al Mashroor Fatmi</dc:creator>
  <cp:lastModifiedBy>Al Mashroor Fatmi</cp:lastModifiedBy>
  <cp:revision>7</cp:revision>
  <dcterms:created xsi:type="dcterms:W3CDTF">2018-11-06T12:19:30Z</dcterms:created>
  <dcterms:modified xsi:type="dcterms:W3CDTF">2018-11-14T10:58:58Z</dcterms:modified>
</cp:coreProperties>
</file>